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5" r:id="rId4"/>
    <p:sldId id="263" r:id="rId5"/>
    <p:sldId id="268" r:id="rId6"/>
    <p:sldId id="284" r:id="rId7"/>
    <p:sldId id="257" r:id="rId8"/>
    <p:sldId id="276" r:id="rId9"/>
    <p:sldId id="277" r:id="rId10"/>
    <p:sldId id="259" r:id="rId11"/>
    <p:sldId id="272" r:id="rId12"/>
    <p:sldId id="273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FF00"/>
    <a:srgbClr val="66FFFF"/>
    <a:srgbClr val="FFCCFF"/>
    <a:srgbClr val="E2931E"/>
    <a:srgbClr val="C6443A"/>
    <a:srgbClr val="66CCFF"/>
    <a:srgbClr val="3399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7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7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4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9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2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1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5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4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5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8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ABA4-AD13-49BA-9FAB-46501D9851D9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4EA3-6AD0-41CC-B70F-242FD014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9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4" y="340087"/>
            <a:ext cx="11220994" cy="5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365126"/>
            <a:ext cx="10858499" cy="644526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i="1" dirty="0" smtClean="0"/>
              <a:t>Площадка, о которой мечтают дети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kinder18.ru/wp-content/uploads/2017/12/sp_1_31_ph3-768x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2" y="1417638"/>
            <a:ext cx="1070065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51" y="-222069"/>
            <a:ext cx="2325190" cy="14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365126"/>
            <a:ext cx="10858499" cy="6445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  </a:t>
            </a:r>
            <a:r>
              <a:rPr lang="ru-RU" b="1" i="1" dirty="0" smtClean="0"/>
              <a:t>Площадка, о которой мечтают дети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ksil.com/images/cms/data/006603/6603-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" y="1110342"/>
            <a:ext cx="11286309" cy="56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51" y="-222069"/>
            <a:ext cx="2325190" cy="14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209006"/>
            <a:ext cx="10858499" cy="613954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  </a:t>
            </a:r>
            <a:r>
              <a:rPr lang="ru-RU" b="1" i="1" dirty="0" smtClean="0"/>
              <a:t>Площадка, о которой мечтают дети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vmo-koptevo.ru/uploads/posts/2013-11/1383565097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143794"/>
            <a:ext cx="10622280" cy="52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51" y="-222069"/>
            <a:ext cx="2325190" cy="14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60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ru-RU" sz="5400" b="1" dirty="0" smtClean="0"/>
              <a:t>               Мечты сбываются!!!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5107577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Инициативная группа и все, кто поддержал выдвинутую         </a:t>
            </a:r>
          </a:p>
          <a:p>
            <a:pPr marL="0" indent="0">
              <a:buNone/>
            </a:pPr>
            <a:r>
              <a:rPr lang="ru-RU" b="1" dirty="0" smtClean="0"/>
              <a:t>                     инициативу, надеются на победу в проекте!</a:t>
            </a:r>
          </a:p>
        </p:txBody>
      </p:sp>
      <p:pic>
        <p:nvPicPr>
          <p:cNvPr id="4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68" y="2534194"/>
            <a:ext cx="6413863" cy="38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9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274319"/>
            <a:ext cx="11652069" cy="2455817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</a:br>
            <a:r>
              <a:rPr lang="ru-RU" sz="1800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</a:br>
            <a:r>
              <a:rPr lang="ru-RU" sz="1800" dirty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</a:br>
            <a:r>
              <a:rPr lang="ru-RU" sz="3100" b="1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>«</a:t>
            </a:r>
            <a:r>
              <a:rPr lang="ru-RU" sz="3100" b="1" i="1" u="sng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>Развитие   </a:t>
            </a:r>
            <a:r>
              <a:rPr lang="ru-RU" sz="3100" b="1" i="1" u="sng" dirty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>физической </a:t>
            </a:r>
            <a:r>
              <a:rPr lang="ru-RU" sz="3100" b="1" i="1" u="sng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> культуры  и  спорта</a:t>
            </a:r>
            <a:r>
              <a:rPr lang="ru-RU" sz="3100" b="1" i="1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>      </a:t>
            </a:r>
            <a:r>
              <a:rPr lang="ru-RU" sz="3100" b="1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>в стране  входит  в   число   </a:t>
            </a:r>
            <a:r>
              <a:rPr lang="ru-RU" sz="3100" b="1" i="1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>н а ц и о н а л ь н ы х    п р и о р и т е т о в»,     </a:t>
            </a:r>
            <a:br>
              <a:rPr lang="ru-RU" sz="3100" b="1" i="1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</a:br>
            <a:r>
              <a:rPr lang="ru-RU" sz="3100" b="1" i="1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>  </a:t>
            </a:r>
            <a:r>
              <a:rPr lang="ru-RU" sz="3100" b="1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>-  </a:t>
            </a:r>
            <a:r>
              <a:rPr lang="ru-RU" sz="2700" b="1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>так заявил </a:t>
            </a:r>
            <a:r>
              <a:rPr lang="ru-RU" sz="2700" b="1" dirty="0" smtClean="0">
                <a:solidFill>
                  <a:srgbClr val="222222"/>
                </a:solidFill>
                <a:latin typeface="PT Sans Regular"/>
              </a:rPr>
              <a:t> </a:t>
            </a:r>
            <a:r>
              <a:rPr lang="ru-RU" sz="2700" b="1" dirty="0">
                <a:solidFill>
                  <a:srgbClr val="222222"/>
                </a:solidFill>
                <a:latin typeface="PT Sans Regular"/>
              </a:rPr>
              <a:t>Президент РФ  В. Путин в своем </a:t>
            </a:r>
            <a:r>
              <a:rPr lang="ru-RU" sz="2700" b="1" dirty="0" smtClean="0">
                <a:solidFill>
                  <a:srgbClr val="222222"/>
                </a:solidFill>
                <a:latin typeface="PT Sans Regular"/>
              </a:rPr>
              <a:t>обращении  </a:t>
            </a:r>
            <a:r>
              <a:rPr lang="ru-RU" sz="2700" b="1" dirty="0">
                <a:solidFill>
                  <a:srgbClr val="222222"/>
                </a:solidFill>
                <a:latin typeface="PT Sans Regular"/>
              </a:rPr>
              <a:t>к участникам и гостям VI Международного спортивного форума «Россия — спортивная держава</a:t>
            </a:r>
            <a:r>
              <a:rPr lang="ru-RU" sz="2700" b="1" dirty="0" smtClean="0">
                <a:solidFill>
                  <a:srgbClr val="222222"/>
                </a:solidFill>
                <a:latin typeface="PT Sans Regular"/>
              </a:rPr>
              <a:t>». </a:t>
            </a:r>
            <a:r>
              <a:rPr lang="ru-RU" sz="3100" b="1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/>
            </a:r>
            <a:br>
              <a:rPr lang="ru-RU" sz="3100" b="1" dirty="0" smtClean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</a:br>
            <a:r>
              <a:rPr lang="ru-RU" sz="1800" dirty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222222"/>
                </a:solidFill>
                <a:latin typeface="PT Sans Regular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2858979"/>
            <a:ext cx="6740435" cy="3317984"/>
          </a:xfrm>
        </p:spPr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572" y="3043645"/>
            <a:ext cx="6518366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222222"/>
                </a:solidFill>
                <a:effectLst/>
                <a:latin typeface="PT Sans Regular"/>
              </a:rPr>
              <a:t> «Все большей популярностью пользуются массовые мероприятия. Особую роль здесь играют регионы, муниципалитеты, поскольку </a:t>
            </a:r>
            <a:r>
              <a:rPr lang="ru-RU" sz="2400" b="1" i="0" dirty="0" smtClean="0">
                <a:solidFill>
                  <a:srgbClr val="222222"/>
                </a:solidFill>
                <a:effectLst/>
                <a:latin typeface="PT Sans Regular"/>
              </a:rPr>
              <a:t>путь к успеху, победам и рекордам начинается   с    д в о р о в ы х </a:t>
            </a:r>
          </a:p>
          <a:p>
            <a:pPr algn="just"/>
            <a:r>
              <a:rPr lang="ru-RU" sz="2400" b="1" i="0" dirty="0" smtClean="0">
                <a:solidFill>
                  <a:srgbClr val="222222"/>
                </a:solidFill>
                <a:effectLst/>
                <a:latin typeface="PT Sans Regular"/>
              </a:rPr>
              <a:t>с п о р т и в н ы х   площадок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PT Sans Regular"/>
              </a:rPr>
              <a:t>», — сказал Путин.</a:t>
            </a:r>
            <a:endParaRPr lang="ru-RU" sz="2400" b="0" i="0" dirty="0">
              <a:solidFill>
                <a:srgbClr val="222222"/>
              </a:solidFill>
              <a:effectLst/>
              <a:latin typeface="PT Sans Regular"/>
            </a:endParaRPr>
          </a:p>
        </p:txBody>
      </p:sp>
      <p:pic>
        <p:nvPicPr>
          <p:cNvPr id="1026" name="Picture 2" descr="http://img.rosbalt.ru/photobank/0/9/9/e/7X4MQWrG-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66" y="2858979"/>
            <a:ext cx="4075611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34088"/>
            <a:ext cx="11653248" cy="1969032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  </a:t>
            </a:r>
            <a:br>
              <a:rPr lang="ru-RU" b="1" dirty="0" smtClean="0"/>
            </a:br>
            <a:r>
              <a:rPr lang="ru-RU" sz="4000" b="1" dirty="0" smtClean="0"/>
              <a:t>Прошедший  летом  2018 года </a:t>
            </a:r>
            <a:r>
              <a:rPr lang="ru-RU" sz="4000" b="1" i="1" dirty="0" smtClean="0"/>
              <a:t>Чемпионат мира   по футболу </a:t>
            </a:r>
            <a:r>
              <a:rPr lang="ru-RU" sz="4000" b="1" dirty="0" smtClean="0"/>
              <a:t>подтолкнул и детей, и взрослых к занятиям спортом.           </a:t>
            </a:r>
            <a:r>
              <a:rPr lang="ru-RU" sz="4000" dirty="0" smtClean="0"/>
              <a:t>Появилась необходимость создания новых спортивных площадок.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zachitano.ru/wp-content/uploads/2017/09/6894585750_19b85fba7f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4" y="8405313"/>
            <a:ext cx="11456126" cy="432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ewsroom.su/wp-content/uploads/2018/05/Vivo-%D0%B0%D0%BD%D0%BE%D0%BD%D1%81%D0%B8%D1%80%D1%83%D0%B5%D1%82-%D1%80%D0%B5%D0%BA%D0%BB%D0%B0%D0%BC%D0%BD%D1%83%D1%8E-%D0%BA%D0%B0%D0%BC%D0%BF%D0%B0%D0%BD%D0%B8%D1%8E-%D0%BD%D0%B0-%D0%A7%D0%9C-2018-%E2%80%93-%C2%ABMyTime-My-FIFA-WorldCup%C2%BB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57" y="2492112"/>
            <a:ext cx="8087265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2.pictures.zimbio.com/gi/France+v+Germany+Quarter+Final+2014+FIFA+World+duyqWrslyZN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94560"/>
            <a:ext cx="6810001" cy="531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59" y="274321"/>
            <a:ext cx="10620103" cy="1384662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ru-RU" sz="4800" b="1" dirty="0" smtClean="0"/>
              <a:t>Проект, позволяющий  реализовать намеченное…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9" y="1830411"/>
            <a:ext cx="10829110" cy="519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6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9452" y="130629"/>
            <a:ext cx="8530046" cy="3379334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Узнав 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 городском </a:t>
            </a: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проекте </a:t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«Бюджет твоих </a:t>
            </a: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возможностей», </a:t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индивидуальный предприниматель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  </a:t>
            </a: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председатель 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Совета </a:t>
            </a: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отцов</a:t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МБОУ </a:t>
            </a: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СШ  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№43 </a:t>
            </a: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Ершов Павел Владимирович </a:t>
            </a:r>
            <a:b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выступил 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 инициативой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782" y="3602037"/>
            <a:ext cx="8895807" cy="294245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b="1" dirty="0"/>
              <a:t>о</a:t>
            </a:r>
            <a:r>
              <a:rPr lang="ru-RU" sz="3600" b="1" dirty="0" smtClean="0"/>
              <a:t> </a:t>
            </a:r>
            <a:r>
              <a:rPr lang="ru-RU" sz="3600" b="1" dirty="0" smtClean="0"/>
              <a:t>БЛАГОУСТРОЙСТВЕ И МОДЕРНИЗАЦИИ ФУТБОЛЬНОГО ПОЛЯ</a:t>
            </a:r>
            <a:endParaRPr lang="ru-RU" sz="3600" b="1" dirty="0" smtClean="0"/>
          </a:p>
          <a:p>
            <a:r>
              <a:rPr lang="ru-RU" sz="3600" b="1" dirty="0" smtClean="0"/>
              <a:t>    (на территории МБОУ СШ № 43). </a:t>
            </a:r>
          </a:p>
          <a:p>
            <a:endParaRPr lang="ru-RU" sz="3600" b="1" dirty="0"/>
          </a:p>
        </p:txBody>
      </p:sp>
      <p:pic>
        <p:nvPicPr>
          <p:cNvPr id="1026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488200"/>
            <a:ext cx="4062549" cy="17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ru-RU" sz="4000" b="1" dirty="0" smtClean="0"/>
              <a:t>          Суть  инициативы Ершова П.В., </a:t>
            </a:r>
            <a:br>
              <a:rPr lang="ru-RU" sz="4000" b="1" dirty="0" smtClean="0"/>
            </a:br>
            <a:r>
              <a:rPr lang="ru-RU" sz="4000" b="1" dirty="0" smtClean="0"/>
              <a:t>председателя Совета отцов МБОУ СШ № 43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Модернизация футбольного поля,  находящегося на территории школы  и   требующего  благоустройства</a:t>
            </a:r>
            <a:r>
              <a:rPr lang="ru-RU" sz="3200" b="1" dirty="0" smtClean="0"/>
              <a:t>,  в спортивную площадку  для игровых видов спорта.</a:t>
            </a:r>
          </a:p>
          <a:p>
            <a:pPr marL="0" indent="0" algn="just">
              <a:buNone/>
            </a:pPr>
            <a:r>
              <a:rPr lang="ru-RU" b="1" dirty="0" smtClean="0"/>
              <a:t>Данная площадка </a:t>
            </a:r>
            <a:r>
              <a:rPr lang="ru-RU" dirty="0" smtClean="0"/>
              <a:t>станет </a:t>
            </a:r>
            <a:r>
              <a:rPr lang="ru-RU" b="1" dirty="0" smtClean="0"/>
              <a:t>местом  для  игр  детей</a:t>
            </a:r>
            <a:r>
              <a:rPr lang="ru-RU" dirty="0" smtClean="0"/>
              <a:t> близлежащих    домов во внеурочное время,  а также для воспитанников пришкольного летнего лагеря дневного пребывания,</a:t>
            </a:r>
          </a:p>
          <a:p>
            <a:pPr marL="0" indent="0" algn="just">
              <a:buNone/>
            </a:pPr>
            <a:r>
              <a:rPr lang="ru-RU" dirty="0" smtClean="0"/>
              <a:t> позволит вовлечь </a:t>
            </a:r>
            <a:r>
              <a:rPr lang="ru-RU" b="1" dirty="0" smtClean="0"/>
              <a:t>большее количество подростков в занятия</a:t>
            </a:r>
            <a:r>
              <a:rPr lang="ru-RU" dirty="0" smtClean="0"/>
              <a:t> </a:t>
            </a:r>
            <a:r>
              <a:rPr lang="ru-RU" b="1" dirty="0" smtClean="0"/>
              <a:t>физкультурой и спортом </a:t>
            </a:r>
            <a:r>
              <a:rPr lang="ru-RU" dirty="0" smtClean="0"/>
              <a:t>и этим решит вопрос </a:t>
            </a:r>
            <a:r>
              <a:rPr lang="ru-RU" b="1" dirty="0" smtClean="0"/>
              <a:t>по организации досуга несовершеннолетних, </a:t>
            </a:r>
          </a:p>
          <a:p>
            <a:pPr marL="0" indent="0" algn="just">
              <a:buNone/>
            </a:pPr>
            <a:r>
              <a:rPr lang="ru-RU" dirty="0"/>
              <a:t>с</a:t>
            </a:r>
            <a:r>
              <a:rPr lang="ru-RU" dirty="0" smtClean="0"/>
              <a:t>танет свидетельством </a:t>
            </a:r>
            <a:r>
              <a:rPr lang="ru-RU" b="1" dirty="0" smtClean="0"/>
              <a:t>поддержки гражданских инициатив </a:t>
            </a:r>
            <a:r>
              <a:rPr lang="ru-RU" dirty="0" smtClean="0"/>
              <a:t>взрослых   </a:t>
            </a:r>
            <a:r>
              <a:rPr lang="ru-RU" dirty="0"/>
              <a:t>А</a:t>
            </a:r>
            <a:r>
              <a:rPr lang="ru-RU" dirty="0" smtClean="0"/>
              <a:t>дминистрацией города.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205" y="-209006"/>
            <a:ext cx="2325190" cy="14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" y="182880"/>
            <a:ext cx="5956663" cy="6126479"/>
          </a:xfrm>
          <a:solidFill>
            <a:srgbClr val="00FF00"/>
          </a:solidFill>
        </p:spPr>
        <p:txBody>
          <a:bodyPr>
            <a:noAutofit/>
          </a:bodyPr>
          <a:lstStyle/>
          <a:p>
            <a:pPr algn="r"/>
            <a:r>
              <a:rPr lang="ru-RU" sz="4800" b="1" dirty="0" smtClean="0"/>
              <a:t>11.07.2018г</a:t>
            </a:r>
            <a:r>
              <a:rPr lang="ru-RU" sz="3600" b="1" dirty="0" smtClean="0"/>
              <a:t>.</a:t>
            </a:r>
            <a:r>
              <a:rPr lang="ru-RU" sz="3600" b="1" dirty="0"/>
              <a:t> </a:t>
            </a:r>
            <a:r>
              <a:rPr lang="ru-RU" sz="3600" b="1" dirty="0" smtClean="0"/>
              <a:t>–</a:t>
            </a:r>
            <a:br>
              <a:rPr lang="ru-RU" sz="3600" b="1" dirty="0" smtClean="0"/>
            </a:br>
            <a:r>
              <a:rPr lang="ru-RU" sz="3600" b="1" dirty="0" smtClean="0"/>
              <a:t>состоялась встреча </a:t>
            </a:r>
            <a:r>
              <a:rPr lang="ru-RU" sz="3600" b="1" dirty="0"/>
              <a:t>авторов заявок с </a:t>
            </a:r>
            <a:r>
              <a:rPr lang="ru-RU" sz="3600" b="1" dirty="0" smtClean="0"/>
              <a:t>представителями</a:t>
            </a:r>
            <a:br>
              <a:rPr lang="ru-RU" sz="3600" b="1" dirty="0" smtClean="0"/>
            </a:br>
            <a:r>
              <a:rPr lang="ru-RU" sz="3600" b="1" dirty="0" smtClean="0"/>
              <a:t>органов Администрации </a:t>
            </a:r>
            <a:br>
              <a:rPr lang="ru-RU" sz="3600" b="1" dirty="0" smtClean="0"/>
            </a:br>
            <a:r>
              <a:rPr lang="ru-RU" sz="3600" b="1" dirty="0" smtClean="0"/>
              <a:t>г. Архангельска,  ответственных </a:t>
            </a:r>
            <a:r>
              <a:rPr lang="ru-RU" sz="3600" b="1" dirty="0"/>
              <a:t>за экспертизу </a:t>
            </a:r>
            <a:r>
              <a:rPr lang="ru-RU" sz="3600" b="1" dirty="0" smtClean="0"/>
              <a:t>и н и ц и а т и в.</a:t>
            </a:r>
            <a:br>
              <a:rPr lang="ru-RU" sz="3600" b="1" dirty="0" smtClean="0"/>
            </a:br>
            <a:r>
              <a:rPr lang="ru-RU" sz="3600" b="1" dirty="0" smtClean="0"/>
              <a:t> На заседании присутствовали  и представители</a:t>
            </a:r>
            <a:br>
              <a:rPr lang="ru-RU" sz="3600" b="1" dirty="0" smtClean="0"/>
            </a:br>
            <a:r>
              <a:rPr lang="ru-RU" sz="3600" b="1" dirty="0" smtClean="0"/>
              <a:t>                      МБОУ СШ № 43.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1825625"/>
            <a:ext cx="11105606" cy="4351338"/>
          </a:xfrm>
        </p:spPr>
        <p:txBody>
          <a:bodyPr/>
          <a:lstStyle/>
          <a:p>
            <a:r>
              <a:rPr lang="ru-RU" dirty="0" smtClean="0"/>
              <a:t>   </a:t>
            </a:r>
          </a:p>
          <a:p>
            <a:endParaRPr lang="ru-RU" dirty="0" smtClean="0"/>
          </a:p>
        </p:txBody>
      </p:sp>
      <p:pic>
        <p:nvPicPr>
          <p:cNvPr id="2050" name="Picture 2" descr="http://www.arhcity.ru/data/2372/1_10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37" y="326571"/>
            <a:ext cx="5368833" cy="62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525" y="0"/>
            <a:ext cx="2325190" cy="14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365125"/>
            <a:ext cx="10858499" cy="145061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000" b="1" i="1" dirty="0" smtClean="0"/>
              <a:t>По </a:t>
            </a:r>
            <a:r>
              <a:rPr lang="ru-RU" sz="4000" b="1" i="1" dirty="0"/>
              <a:t>проекту МБОУ СШ </a:t>
            </a:r>
            <a:r>
              <a:rPr lang="ru-RU" sz="4000" b="1" i="1" dirty="0" smtClean="0"/>
              <a:t>№43 на площадке</a:t>
            </a:r>
            <a:br>
              <a:rPr lang="ru-RU" sz="4000" b="1" i="1" dirty="0" smtClean="0"/>
            </a:br>
            <a:r>
              <a:rPr lang="ru-RU" sz="4000" b="1" i="1" dirty="0" smtClean="0"/>
              <a:t>будет возведено  и обустроено следующее:</a:t>
            </a: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smtClean="0"/>
              <a:t>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9" y="2063930"/>
            <a:ext cx="10765971" cy="4545875"/>
          </a:xfrm>
          <a:solidFill>
            <a:srgbClr val="00FF00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3600" b="1" dirty="0" smtClean="0"/>
          </a:p>
          <a:p>
            <a:r>
              <a:rPr lang="ru-RU" sz="6700" b="1" dirty="0"/>
              <a:t>в</a:t>
            </a:r>
            <a:r>
              <a:rPr lang="ru-RU" sz="6700" b="1" dirty="0" smtClean="0"/>
              <a:t>орота для футбола,</a:t>
            </a:r>
          </a:p>
          <a:p>
            <a:endParaRPr lang="ru-RU" sz="6700" b="1" dirty="0" smtClean="0"/>
          </a:p>
          <a:p>
            <a:r>
              <a:rPr lang="ru-RU" sz="6700" b="1" dirty="0"/>
              <a:t>б</a:t>
            </a:r>
            <a:r>
              <a:rPr lang="ru-RU" sz="6700" b="1" dirty="0" smtClean="0"/>
              <a:t>аскетбольные корзины со стойками,</a:t>
            </a:r>
          </a:p>
          <a:p>
            <a:endParaRPr lang="ru-RU" sz="6700" b="1" dirty="0" smtClean="0"/>
          </a:p>
          <a:p>
            <a:r>
              <a:rPr lang="ru-RU" sz="6700" b="1" dirty="0"/>
              <a:t>в</a:t>
            </a:r>
            <a:r>
              <a:rPr lang="ru-RU" sz="6700" b="1" dirty="0" smtClean="0"/>
              <a:t>олейбольная сетка со стойками,</a:t>
            </a:r>
          </a:p>
          <a:p>
            <a:pPr marL="0" indent="0">
              <a:buNone/>
            </a:pPr>
            <a:endParaRPr lang="ru-RU" sz="6700" b="1" dirty="0" smtClean="0"/>
          </a:p>
          <a:p>
            <a:r>
              <a:rPr lang="ru-RU" sz="6700" b="1" dirty="0"/>
              <a:t>п</a:t>
            </a:r>
            <a:r>
              <a:rPr lang="ru-RU" sz="6700" b="1" dirty="0" smtClean="0"/>
              <a:t>лощадка  будет   о г р а ж д е н а,     будет сделано бетонное основание и резиновое покрытие</a:t>
            </a:r>
            <a:r>
              <a:rPr lang="ru-RU" sz="4300" b="1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205" y="0"/>
            <a:ext cx="2325190" cy="14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263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6000" b="1" dirty="0" smtClean="0"/>
              <a:t>         Какой мечтают увидеть площадку дети и их родители?</a:t>
            </a:r>
            <a:br>
              <a:rPr lang="ru-RU" sz="6000" b="1" dirty="0" smtClean="0"/>
            </a:br>
            <a:r>
              <a:rPr lang="ru-RU" sz="6000" b="1" dirty="0" smtClean="0"/>
              <a:t>            </a:t>
            </a:r>
            <a:br>
              <a:rPr lang="ru-RU" sz="6000" b="1" dirty="0" smtClean="0"/>
            </a:br>
            <a:r>
              <a:rPr lang="ru-RU" sz="6000" b="1" dirty="0"/>
              <a:t> </a:t>
            </a:r>
            <a:r>
              <a:rPr lang="ru-RU" sz="6000" b="1" dirty="0" smtClean="0"/>
              <a:t>         Заглянем в будущее…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81897"/>
            <a:ext cx="10515600" cy="795066"/>
          </a:xfrm>
          <a:solidFill>
            <a:srgbClr val="00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74" y="-79012"/>
            <a:ext cx="2325190" cy="14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36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243</Words>
  <Application>Microsoft Office PowerPoint</Application>
  <PresentationFormat>Произвольный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  «Развитие   физической  культуры  и  спорта      в стране  входит  в   число   н а ц и о н а л ь н ы х    п р и о р и т е т о в»,        -  так заявил  Президент РФ  В. Путин в своем обращении  к участникам и гостям VI Международного спортивного форума «Россия — спортивная держава».   </vt:lpstr>
      <vt:lpstr>    Прошедший  летом  2018 года Чемпионат мира   по футболу подтолкнул и детей, и взрослых к занятиям спортом.           Появилась необходимость создания новых спортивных площадок. </vt:lpstr>
      <vt:lpstr>Проект, позволяющий  реализовать намеченное…</vt:lpstr>
      <vt:lpstr>                                      Узнав о городском проекте   «Бюджет твоих возможностей»,  индивидуальный предприниматель,    председатель Совета отцов  МБОУ СШ  №43  Ершов Павел Владимирович  выступил с инициативой </vt:lpstr>
      <vt:lpstr>          Суть  инициативы Ершова П.В.,  председателя Совета отцов МБОУ СШ № 43</vt:lpstr>
      <vt:lpstr>11.07.2018г. – состоялась встреча авторов заявок с представителями органов Администрации  г. Архангельска,  ответственных за экспертизу и н и ц и а т и в.  На заседании присутствовали  и представители                       МБОУ СШ № 43. </vt:lpstr>
      <vt:lpstr>  По проекту МБОУ СШ №43 на площадке будет возведено  и обустроено следующее:   </vt:lpstr>
      <vt:lpstr>         Какой мечтают увидеть площадку дети и их родители?                        Заглянем в будущее…</vt:lpstr>
      <vt:lpstr>  Площадка, о которой мечтают дети…</vt:lpstr>
      <vt:lpstr>   Площадка, о которой мечтают дети…</vt:lpstr>
      <vt:lpstr>   Площадка, о которой мечтают дети…</vt:lpstr>
      <vt:lpstr>               Мечты сбываются!!!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Ксения Алексеевна Булатова</cp:lastModifiedBy>
  <cp:revision>49</cp:revision>
  <dcterms:created xsi:type="dcterms:W3CDTF">2018-07-20T11:15:44Z</dcterms:created>
  <dcterms:modified xsi:type="dcterms:W3CDTF">2018-08-01T13:41:06Z</dcterms:modified>
</cp:coreProperties>
</file>