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72C6F5-F9D7-45FB-A266-EA10D696BC44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92EDAE-3227-4FF7-996A-5F601B53E8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6735"/>
            <a:ext cx="8280920" cy="119675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«Выходной с папой»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3" y="2099818"/>
            <a:ext cx="6734258" cy="4397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635896" y="131547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Региональная общественная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организация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«Военно-патриотический клуб «Орден»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5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5508104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проекта</a:t>
            </a:r>
            <a:endParaRPr lang="ru-RU" dirty="0"/>
          </a:p>
        </p:txBody>
      </p:sp>
      <p:pic>
        <p:nvPicPr>
          <p:cNvPr id="4" name="Picture 3" descr="C:\Users\102каб\Desktop\фото орден\bc8e55d9d339f8b90b0e27ee4758b8ad.kuban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6007859"/>
            <a:ext cx="9144000" cy="908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C:\Users\102каб\Desktop\фото орден\ZNLFie7IXxM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2271" t="15592" r="9803" b="25804"/>
          <a:stretch/>
        </p:blipFill>
        <p:spPr bwMode="auto">
          <a:xfrm>
            <a:off x="-4901" y="6042337"/>
            <a:ext cx="1522445" cy="8587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326053" y="125772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создание </a:t>
            </a:r>
            <a:r>
              <a:rPr lang="ru-RU" dirty="0"/>
              <a:t>условий для организации досуговой деятельности семей через увеличение количества отцов, вовлеченных в воспитание детей.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59632" y="2060848"/>
            <a:ext cx="5508104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5008" y="3140968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- создание </a:t>
            </a:r>
            <a:r>
              <a:rPr lang="ru-RU" dirty="0"/>
              <a:t>«института пап», направленного на активное участие в воспитании детей;</a:t>
            </a:r>
          </a:p>
          <a:p>
            <a:pPr algn="just"/>
            <a:r>
              <a:rPr lang="ru-RU" dirty="0" smtClean="0"/>
              <a:t>- создание </a:t>
            </a:r>
            <a:r>
              <a:rPr lang="ru-RU" dirty="0"/>
              <a:t>условий и обучение участников проекта различным видам, способам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формам совместной деятельности;</a:t>
            </a:r>
          </a:p>
          <a:p>
            <a:pPr algn="just"/>
            <a:r>
              <a:rPr lang="ru-RU" dirty="0" smtClean="0"/>
              <a:t>- планирование </a:t>
            </a:r>
            <a:r>
              <a:rPr lang="ru-RU" dirty="0"/>
              <a:t>и организация совместной семейной деятельности;</a:t>
            </a:r>
          </a:p>
          <a:p>
            <a:pPr algn="just"/>
            <a:r>
              <a:rPr lang="ru-RU" dirty="0" smtClean="0"/>
              <a:t>- поддержание </a:t>
            </a:r>
            <a:r>
              <a:rPr lang="ru-RU" dirty="0"/>
              <a:t>и укрепление отцовского авторитета в глазах детей;</a:t>
            </a:r>
          </a:p>
          <a:p>
            <a:pPr algn="just"/>
            <a:r>
              <a:rPr lang="ru-RU" dirty="0" smtClean="0"/>
              <a:t>- воспитание </a:t>
            </a:r>
            <a:r>
              <a:rPr lang="ru-RU" dirty="0"/>
              <a:t>лучших качеств в детях.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7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3849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Проект стартовал весной 2018 года и стал востребованным не только для семей Соломбальского округа, но и всего города!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7" y="808855"/>
            <a:ext cx="3924055" cy="261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4" y="835804"/>
            <a:ext cx="3944249" cy="263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923928" cy="261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5" y="3424383"/>
            <a:ext cx="3944249" cy="261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603637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Для отцов прошли обучающие лекции и тренинги, несколько занятий с детьми по разным блокам программы Центра.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018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76672"/>
            <a:ext cx="9145016" cy="100811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Встречи пап и детей организованы по нескольким блокам: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413068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 совместная трудовая деятельность;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 военно-патриотическое воспитание;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 формирование семейных ценностей и традиций;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 волонтёрская деятельность;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- общественные мероприятия: праздники, турниры, походы, конкурсы и т.д.</a:t>
            </a:r>
          </a:p>
          <a:p>
            <a:endParaRPr lang="ru-RU" dirty="0"/>
          </a:p>
        </p:txBody>
      </p:sp>
      <p:pic>
        <p:nvPicPr>
          <p:cNvPr id="5" name="Picture 3" descr="C:\Users\102каб\Desktop\фото орден\bc8e55d9d339f8b90b0e27ee4758b8ad.kuban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6007859"/>
            <a:ext cx="9144000" cy="908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C:\Users\102каб\Desktop\фото орден\ZNLFie7IXxM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2271" t="15592" r="9803" b="25804"/>
          <a:stretch/>
        </p:blipFill>
        <p:spPr bwMode="auto">
          <a:xfrm>
            <a:off x="-4901" y="6042337"/>
            <a:ext cx="1522445" cy="8587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9" y="971142"/>
            <a:ext cx="3757991" cy="2504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70" y="960269"/>
            <a:ext cx="3720538" cy="248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2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270" y="33265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Уже сейчас участие в проекте приняли более 70 семей, и количество желающих присоединиться только растет! Также в наших планах охватить пап – рабочих предприятий, фирм, представителей силовых структур, родителей курсантов </a:t>
            </a:r>
            <a:r>
              <a:rPr lang="ru-RU" dirty="0" err="1" smtClean="0"/>
              <a:t>воен</a:t>
            </a:r>
            <a:r>
              <a:rPr lang="ru-RU" dirty="0" smtClean="0"/>
              <a:t>-пат клубов, движения ЮНАРМИЯ.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8270" y="321297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Клуб «Орден» превратится в Семейный центр, где родители смогут качественно проводить время с детьми, посещать интересные мастер-классы, занятия, площадки.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54079"/>
            <a:ext cx="4211960" cy="280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0" r="4390" b="5011"/>
          <a:stretch/>
        </p:blipFill>
        <p:spPr>
          <a:xfrm>
            <a:off x="2123727" y="1551553"/>
            <a:ext cx="4145097" cy="1665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826831">
            <a:off x="2285939" y="2392557"/>
            <a:ext cx="128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предприятия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 rot="454054">
            <a:off x="4225153" y="2577627"/>
            <a:ext cx="128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Силовые структуры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 rot="949577">
            <a:off x="5160062" y="2230222"/>
            <a:ext cx="132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ЮНАРМИЯ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65066" y="2186592"/>
            <a:ext cx="109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Воен</a:t>
            </a:r>
            <a:r>
              <a:rPr lang="ru-RU" sz="1400" dirty="0" smtClean="0"/>
              <a:t>-пат     клубы</a:t>
            </a:r>
            <a:endParaRPr lang="ru-RU" sz="14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827584" y="5013176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6804248" y="5013176"/>
            <a:ext cx="129614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2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280920" cy="122413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Для создания такого Центра, дополнительных площадок для встреч Института мы предлагаем оборудовать прилегающую к клубу территорию!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35597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4581128"/>
            <a:ext cx="82809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dirty="0" smtClean="0"/>
              <a:t>Само здание качественно оборудовано для проведения занятий и мероприятий, также на территории клуба силами его членов построен турниковый городок.</a:t>
            </a:r>
            <a:endParaRPr lang="ru-RU" dirty="0"/>
          </a:p>
        </p:txBody>
      </p:sp>
      <p:pic>
        <p:nvPicPr>
          <p:cNvPr id="7" name="Picture 3" descr="C:\Users\102каб\Desktop\фото орден\bc8e55d9d339f8b90b0e27ee4758b8ad.kuban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0" y="6007859"/>
            <a:ext cx="9144000" cy="908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4" descr="C:\Users\102каб\Desktop\фото орден\ZNLFie7IXxM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2271" t="15592" r="9803" b="25804"/>
          <a:stretch/>
        </p:blipFill>
        <p:spPr bwMode="auto">
          <a:xfrm>
            <a:off x="-4901" y="6042337"/>
            <a:ext cx="1522445" cy="8587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5144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640960" cy="10081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В рамках проекта мы предлагаем построить еще одну площадку для тренажеров, встреч, семейных прогулок, отдыха, которая будет включать следующие элементы: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8457"/>
          <a:stretch/>
        </p:blipFill>
        <p:spPr>
          <a:xfrm>
            <a:off x="41516" y="1307877"/>
            <a:ext cx="2879933" cy="251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8" t="13089" r="22135"/>
          <a:stretch/>
        </p:blipFill>
        <p:spPr>
          <a:xfrm>
            <a:off x="6229513" y="4034089"/>
            <a:ext cx="2888478" cy="25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3896" r="19489"/>
          <a:stretch/>
        </p:blipFill>
        <p:spPr>
          <a:xfrm>
            <a:off x="6249597" y="1329708"/>
            <a:ext cx="2920428" cy="246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t="5578" r="23273" b="3791"/>
          <a:stretch/>
        </p:blipFill>
        <p:spPr>
          <a:xfrm>
            <a:off x="123090" y="3933056"/>
            <a:ext cx="2798359" cy="270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r="12291"/>
          <a:stretch/>
        </p:blipFill>
        <p:spPr>
          <a:xfrm>
            <a:off x="2959456" y="4034089"/>
            <a:ext cx="3270057" cy="250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2635" r="17197"/>
          <a:stretch/>
        </p:blipFill>
        <p:spPr>
          <a:xfrm>
            <a:off x="2948677" y="1311257"/>
            <a:ext cx="3303153" cy="260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01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476672"/>
            <a:ext cx="1098071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200" dirty="0" smtClean="0"/>
              <a:t>Ожидаемые результаты проекта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524" y="1772816"/>
            <a:ext cx="8568952" cy="347472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2400" dirty="0"/>
              <a:t>- Создан «институт пап</a:t>
            </a:r>
            <a:r>
              <a:rPr lang="ru-RU" sz="2400" dirty="0" smtClean="0"/>
              <a:t>»</a:t>
            </a:r>
            <a:endParaRPr lang="ru-RU" sz="2400" dirty="0" smtClean="0"/>
          </a:p>
          <a:p>
            <a:pPr marL="45720" indent="0" algn="just">
              <a:buNone/>
            </a:pPr>
            <a:r>
              <a:rPr lang="ru-RU" sz="2400" dirty="0" smtClean="0"/>
              <a:t>- Не менее 300 семей задействовано в реализации </a:t>
            </a:r>
            <a:r>
              <a:rPr lang="ru-RU" sz="2400" dirty="0" smtClean="0"/>
              <a:t>проекта</a:t>
            </a:r>
            <a:endParaRPr lang="ru-RU" sz="2400" dirty="0" smtClean="0"/>
          </a:p>
          <a:p>
            <a:pPr marL="45720" indent="0" algn="just">
              <a:buNone/>
            </a:pPr>
            <a:r>
              <a:rPr lang="ru-RU" sz="2400" dirty="0" smtClean="0"/>
              <a:t>- </a:t>
            </a:r>
            <a:r>
              <a:rPr lang="ru-RU" sz="2400" dirty="0"/>
              <a:t>Участники проекта обучены различным видам, способам, формам совместной деятельности</a:t>
            </a:r>
          </a:p>
          <a:p>
            <a:pPr marL="45720" indent="0" algn="just">
              <a:buNone/>
            </a:pPr>
            <a:r>
              <a:rPr lang="ru-RU" sz="2400" dirty="0"/>
              <a:t>- Не менее 50 пап в течение года качественно провели с ребёнком каждые </a:t>
            </a:r>
            <a:r>
              <a:rPr lang="ru-RU" sz="2400" dirty="0" smtClean="0"/>
              <a:t>выходные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/>
              <a:t>- Проведен методический мастер-класс – участниками стали более 70 </a:t>
            </a:r>
            <a:r>
              <a:rPr lang="ru-RU" sz="2400" dirty="0" smtClean="0"/>
              <a:t>человек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/>
              <a:t>- Регулярное информационное освещение проекта – не менее 3000 человек узнали о </a:t>
            </a:r>
            <a:r>
              <a:rPr lang="ru-RU" sz="2400" dirty="0" smtClean="0"/>
              <a:t>проекте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/>
              <a:t>- Создан «Семейный» </a:t>
            </a:r>
            <a:r>
              <a:rPr lang="ru-RU" sz="2400" dirty="0" smtClean="0"/>
              <a:t>центр</a:t>
            </a:r>
            <a:endParaRPr lang="ru-RU" sz="24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3" descr="C:\Users\102каб\Desktop\фото орден\bc8e55d9d339f8b90b0e27ee4758b8ad.kuban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6007859"/>
            <a:ext cx="9144000" cy="908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4" descr="C:\Users\102каб\Desktop\фото орден\ZNLFie7IXxM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2271" t="15592" r="9803" b="25804"/>
          <a:stretch/>
        </p:blipFill>
        <p:spPr bwMode="auto">
          <a:xfrm>
            <a:off x="-4901" y="6042337"/>
            <a:ext cx="1522445" cy="85871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2736942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347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«Выходной с папой»</vt:lpstr>
      <vt:lpstr>Цель проекта</vt:lpstr>
      <vt:lpstr>Презентация PowerPoint</vt:lpstr>
      <vt:lpstr>Встречи пап и детей организованы по нескольким блокам:</vt:lpstr>
      <vt:lpstr>Презентация PowerPoint</vt:lpstr>
      <vt:lpstr>Презентация PowerPoint</vt:lpstr>
      <vt:lpstr>Презентация PowerPoint</vt:lpstr>
      <vt:lpstr>Ожидаемые результаты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«Выходной с папой»</dc:title>
  <dc:creator>Пользователь</dc:creator>
  <cp:lastModifiedBy>Екатерина Владимировна Баканова</cp:lastModifiedBy>
  <cp:revision>7</cp:revision>
  <dcterms:created xsi:type="dcterms:W3CDTF">2018-07-24T10:55:06Z</dcterms:created>
  <dcterms:modified xsi:type="dcterms:W3CDTF">2018-07-31T06:20:44Z</dcterms:modified>
</cp:coreProperties>
</file>