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5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2654" y="224834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муниципального образования 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«Город Архангельск» «Средняя школа № 34»</a:t>
            </a:r>
            <a:endParaRPr lang="ru-RU" sz="1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3707" y="1758659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ШКОЛЬНЫЙ АВТОГОРОДОК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arhcity.ru/data/2371/ProektVozmoz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38" y="219617"/>
            <a:ext cx="2358033" cy="153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4294794" y="500582"/>
            <a:ext cx="1922564" cy="54518"/>
            <a:chOff x="4726842" y="500582"/>
            <a:chExt cx="1922564" cy="54518"/>
          </a:xfrm>
        </p:grpSpPr>
        <p:sp>
          <p:nvSpPr>
            <p:cNvPr id="9" name="Овал 8"/>
            <p:cNvSpPr/>
            <p:nvPr/>
          </p:nvSpPr>
          <p:spPr>
            <a:xfrm>
              <a:off x="4726842" y="500582"/>
              <a:ext cx="54006" cy="540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595400" y="501094"/>
              <a:ext cx="54006" cy="540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5984" y="571480"/>
            <a:ext cx="47863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Цель проекта:</a:t>
            </a:r>
            <a:endParaRPr lang="ru-RU" dirty="0" smtClean="0"/>
          </a:p>
          <a:p>
            <a:r>
              <a:rPr lang="ru-RU" dirty="0" smtClean="0"/>
              <a:t>-создание школьного </a:t>
            </a:r>
            <a:r>
              <a:rPr lang="ru-RU" dirty="0" err="1" smtClean="0"/>
              <a:t>автогородка</a:t>
            </a:r>
            <a:r>
              <a:rPr lang="ru-RU" dirty="0" smtClean="0"/>
              <a:t>; методической  площадки для детей, где будут осуществляться практические занятия по правилам дорожного движения.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u="sng" dirty="0" smtClean="0"/>
              <a:t>Задачи  проекта:</a:t>
            </a: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Формировать навыки безопасного поведения на дорогах;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Научить четко и правильно действовать в экстренных ситуациях;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Изучить знаки дорожного движения;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Закрепить знания правил дорожного движения через игровую деятельность, беседы, деловые игры, викторины, экскурсии.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Снизить количество случаев дорожно-транспортного травматизма.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31" y="2082377"/>
            <a:ext cx="1582225" cy="221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32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5984" y="1500174"/>
            <a:ext cx="51663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1 этап – подготовительный</a:t>
            </a:r>
            <a:endParaRPr lang="ru-RU" sz="1400" dirty="0" smtClean="0"/>
          </a:p>
          <a:p>
            <a:r>
              <a:rPr lang="ru-RU" sz="1400" dirty="0" smtClean="0"/>
              <a:t>Предполагает: сбор информации по проблеме, совместно с представителями администрации школы, родительского комитета, чтение предложенной литературы по созданию школьного </a:t>
            </a:r>
            <a:r>
              <a:rPr lang="ru-RU" sz="1400" dirty="0" err="1" smtClean="0"/>
              <a:t>автогородка</a:t>
            </a:r>
            <a:r>
              <a:rPr lang="ru-RU" sz="1400" dirty="0" smtClean="0"/>
              <a:t>, проведение социологического опроса, создание инициативной группы, координирующей проект, старт проекта.</a:t>
            </a:r>
          </a:p>
          <a:p>
            <a:r>
              <a:rPr lang="ru-RU" sz="1400" b="1" u="sng" dirty="0" smtClean="0"/>
              <a:t>2 этап – основной</a:t>
            </a:r>
            <a:endParaRPr lang="ru-RU" sz="1400" u="sng" dirty="0" smtClean="0"/>
          </a:p>
          <a:p>
            <a:r>
              <a:rPr lang="ru-RU" sz="1400" dirty="0" smtClean="0"/>
              <a:t>Начинается работа над созданием </a:t>
            </a:r>
            <a:r>
              <a:rPr lang="ru-RU" sz="1400" dirty="0" err="1" smtClean="0"/>
              <a:t>автогородка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Предполагает: поиск социальных партнёров, налаживание партнерских связей; выравнивание, разметка и покраска площадки; приобретение оборудования; устройство площадки; проведение бесед, экскурсий, соревнований.</a:t>
            </a:r>
          </a:p>
          <a:p>
            <a:r>
              <a:rPr lang="ru-RU" sz="1400" b="1" u="sng" dirty="0" smtClean="0"/>
              <a:t>3 этап – заключительный</a:t>
            </a:r>
            <a:endParaRPr lang="ru-RU" sz="1400" u="sng" dirty="0" smtClean="0"/>
          </a:p>
          <a:p>
            <a:r>
              <a:rPr lang="ru-RU" sz="1400" dirty="0" smtClean="0"/>
              <a:t>Предполагает завершающее оформление городка, проведение торжественного мероприятия в связи с открытием  школьного </a:t>
            </a:r>
            <a:r>
              <a:rPr lang="ru-RU" sz="1400" dirty="0" err="1" smtClean="0"/>
              <a:t>автогородка</a:t>
            </a:r>
            <a:r>
              <a:rPr lang="ru-RU" sz="1400" dirty="0" smtClean="0"/>
              <a:t> на территории школы.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27784" y="90872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Механизм реализации проекта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614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00232" y="4286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Эскиз школьного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автогородка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60395" t="20508" r="12152" b="45312"/>
          <a:stretch>
            <a:fillRect/>
          </a:stretch>
        </p:blipFill>
        <p:spPr bwMode="auto">
          <a:xfrm>
            <a:off x="5357818" y="1500174"/>
            <a:ext cx="35719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5922" t="24413" r="39056" b="6250"/>
          <a:stretch>
            <a:fillRect/>
          </a:stretch>
        </p:blipFill>
        <p:spPr bwMode="auto">
          <a:xfrm>
            <a:off x="285720" y="1285860"/>
            <a:ext cx="503288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4286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Ожидаемые  результаты: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/>
              <a:t>Создание  школьного </a:t>
            </a:r>
            <a:r>
              <a:rPr lang="ru-RU" sz="2000" dirty="0" err="1" smtClean="0"/>
              <a:t>автогородка</a:t>
            </a:r>
            <a:r>
              <a:rPr lang="ru-RU" sz="2000" dirty="0" smtClean="0"/>
              <a:t>.</a:t>
            </a:r>
          </a:p>
          <a:p>
            <a:pPr lvl="0"/>
            <a:r>
              <a:rPr lang="ru-RU" sz="2000" dirty="0" smtClean="0"/>
              <a:t>Активизация интереса к изучению правил ДД.</a:t>
            </a:r>
          </a:p>
          <a:p>
            <a:pPr lvl="0"/>
            <a:r>
              <a:rPr lang="ru-RU" sz="2000" dirty="0" smtClean="0"/>
              <a:t>Умение  четко  и  правильно  действовать  в  экстренных  ситуациях.</a:t>
            </a:r>
          </a:p>
          <a:p>
            <a:pPr lvl="0"/>
            <a:r>
              <a:rPr lang="ru-RU" sz="2000" dirty="0" smtClean="0"/>
              <a:t>Умение  применить  на  практике  знания  о правилах  дорожного  движения.</a:t>
            </a:r>
          </a:p>
          <a:p>
            <a:pPr lvl="0"/>
            <a:r>
              <a:rPr lang="ru-RU" sz="2000" dirty="0" smtClean="0"/>
              <a:t>Сокращение случаев  дорожно-транспортных  происшествий с участием детей.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4286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Перспективы проекта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1. Привлечение большего числа детей к занятиям в творческом объединении ЮИД</a:t>
            </a:r>
          </a:p>
          <a:p>
            <a:pPr algn="just"/>
            <a:r>
              <a:rPr lang="ru-RU" sz="2000" dirty="0" smtClean="0"/>
              <a:t>2. Использование школьного </a:t>
            </a:r>
            <a:r>
              <a:rPr lang="ru-RU" sz="2000" dirty="0" err="1" smtClean="0"/>
              <a:t>автогородка</a:t>
            </a:r>
            <a:r>
              <a:rPr lang="ru-RU" sz="2000" dirty="0" smtClean="0"/>
              <a:t> для проведения мероприятий и соревнований по правилам дорожного движения с учащимися школ и воспитанниками дошкольных образовательных учреждений округа.</a:t>
            </a:r>
          </a:p>
          <a:p>
            <a:pPr algn="just"/>
            <a:r>
              <a:rPr lang="ru-RU" sz="2000" dirty="0" smtClean="0"/>
              <a:t>3.Тесное сотрудничество со всеми партнерами данного проекта.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196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Екатерина Владимировна Баканова</cp:lastModifiedBy>
  <cp:revision>112</cp:revision>
  <dcterms:created xsi:type="dcterms:W3CDTF">2014-07-15T15:51:57Z</dcterms:created>
  <dcterms:modified xsi:type="dcterms:W3CDTF">2018-07-27T09:16:16Z</dcterms:modified>
</cp:coreProperties>
</file>