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60"/>
  </p:normalViewPr>
  <p:slideViewPr>
    <p:cSldViewPr>
      <p:cViewPr varScale="1">
        <p:scale>
          <a:sx n="92" d="100"/>
          <a:sy n="92" d="100"/>
        </p:scale>
        <p:origin x="-27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8412" y="3494085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230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komp-24</cp:lastModifiedBy>
  <cp:revision>24</cp:revision>
  <cp:lastPrinted>1601-01-01T00:00:00Z</cp:lastPrinted>
  <dcterms:created xsi:type="dcterms:W3CDTF">2010-10-09T13:52:14Z</dcterms:created>
  <dcterms:modified xsi:type="dcterms:W3CDTF">2014-05-28T07:44:16Z</dcterms:modified>
</cp:coreProperties>
</file>